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60" r:id="rId6"/>
    <p:sldId id="261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3E6EFD-381F-803E-7436-23DE1C94DF31}" name="Jana Radoi" initials="JR" userId="S::jana.radoi@conventus.de::a7659621-8483-4ea2-a213-96e4a095ac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270"/>
    <a:srgbClr val="FEEDD9"/>
    <a:srgbClr val="FCE2C3"/>
    <a:srgbClr val="F8CBAD"/>
    <a:srgbClr val="EE8E01"/>
    <a:srgbClr val="FFE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a Küstner" userId="82e3acdc-b74f-4d49-b86b-fe9ccf2634f5" providerId="ADAL" clId="{F71359B3-66EE-4ACE-98CA-BDFD857E42D8}"/>
    <pc:docChg chg="custSel addSld modSld modMainMaster">
      <pc:chgData name="Cornelia Küstner" userId="82e3acdc-b74f-4d49-b86b-fe9ccf2634f5" providerId="ADAL" clId="{F71359B3-66EE-4ACE-98CA-BDFD857E42D8}" dt="2025-10-23T07:50:03.146" v="2" actId="931"/>
      <pc:docMkLst>
        <pc:docMk/>
      </pc:docMkLst>
      <pc:sldChg chg="delSp add mod">
        <pc:chgData name="Cornelia Küstner" userId="82e3acdc-b74f-4d49-b86b-fe9ccf2634f5" providerId="ADAL" clId="{F71359B3-66EE-4ACE-98CA-BDFD857E42D8}" dt="2025-10-23T07:49:14.560" v="1" actId="478"/>
        <pc:sldMkLst>
          <pc:docMk/>
          <pc:sldMk cId="1721857869" sldId="261"/>
        </pc:sldMkLst>
        <pc:picChg chg="del">
          <ac:chgData name="Cornelia Küstner" userId="82e3acdc-b74f-4d49-b86b-fe9ccf2634f5" providerId="ADAL" clId="{F71359B3-66EE-4ACE-98CA-BDFD857E42D8}" dt="2025-10-23T07:49:14.560" v="1" actId="478"/>
          <ac:picMkLst>
            <pc:docMk/>
            <pc:sldMk cId="1721857869" sldId="261"/>
            <ac:picMk id="4" creationId="{00000000-0000-0000-0000-000000000000}"/>
          </ac:picMkLst>
        </pc:picChg>
      </pc:sldChg>
      <pc:sldMasterChg chg="addSp modSp">
        <pc:chgData name="Cornelia Küstner" userId="82e3acdc-b74f-4d49-b86b-fe9ccf2634f5" providerId="ADAL" clId="{F71359B3-66EE-4ACE-98CA-BDFD857E42D8}" dt="2025-10-23T07:50:03.146" v="2" actId="931"/>
        <pc:sldMasterMkLst>
          <pc:docMk/>
          <pc:sldMasterMk cId="3182179546" sldId="2147483660"/>
        </pc:sldMasterMkLst>
        <pc:picChg chg="add mod">
          <ac:chgData name="Cornelia Küstner" userId="82e3acdc-b74f-4d49-b86b-fe9ccf2634f5" providerId="ADAL" clId="{F71359B3-66EE-4ACE-98CA-BDFD857E42D8}" dt="2025-10-23T07:50:03.146" v="2" actId="931"/>
          <ac:picMkLst>
            <pc:docMk/>
            <pc:sldMasterMk cId="3182179546" sldId="2147483660"/>
            <ac:picMk id="3" creationId="{CDEF1563-3571-640E-BB5C-21AF7DD7BB44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73707AF-D6E0-4F5F-8282-03C42C30FCE3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DF4CD87F-2977-461A-A6E2-CE4B89AA29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6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73707AF-D6E0-4F5F-8282-03C42C30FCE3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DF4CD87F-2977-461A-A6E2-CE4B89AA29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75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73707AF-D6E0-4F5F-8282-03C42C30FCE3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DF4CD87F-2977-461A-A6E2-CE4B89AA29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32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73707AF-D6E0-4F5F-8282-03C42C30FCE3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DF4CD87F-2977-461A-A6E2-CE4B89AA29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80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73707AF-D6E0-4F5F-8282-03C42C30FCE3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DF4CD87F-2977-461A-A6E2-CE4B89AA29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17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73707AF-D6E0-4F5F-8282-03C42C30FCE3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DF4CD87F-2977-461A-A6E2-CE4B89AA29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10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73707AF-D6E0-4F5F-8282-03C42C30FCE3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DF4CD87F-2977-461A-A6E2-CE4B89AA29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53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73707AF-D6E0-4F5F-8282-03C42C30FCE3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DF4CD87F-2977-461A-A6E2-CE4B89AA29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52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73707AF-D6E0-4F5F-8282-03C42C30FCE3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DF4CD87F-2977-461A-A6E2-CE4B89AA29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04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73707AF-D6E0-4F5F-8282-03C42C30FCE3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DF4CD87F-2977-461A-A6E2-CE4B89AA29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35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73707AF-D6E0-4F5F-8282-03C42C30FCE3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DF4CD87F-2977-461A-A6E2-CE4B89AA29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14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DEF1563-3571-640E-BB5C-21AF7DD7BB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7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9" y="11876"/>
            <a:ext cx="9127754" cy="51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0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857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310C26895984B8A15B67BDB451BFB" ma:contentTypeVersion="17" ma:contentTypeDescription="Create a new document." ma:contentTypeScope="" ma:versionID="6f9e763c38e1afcac4f45fb3b97850b5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80464aecc8588d59edfbe6a7344e3269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Location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f9cba711-7fa1-47b4-95ea-c5f460c50ba8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9cba711-7fa1-47b4-95ea-c5f460c50ba8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  <SharedWithUsers xmlns="11dbbd15-56a6-4a36-99c3-e06f7c17aee8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SharedContentType xmlns="Microsoft.SharePoint.Taxonomy.ContentTypeSync" SourceId="f3f64381-af27-4bc9-81c0-3cb258456522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9FF497-F3DB-4526-9FA5-00A1B77C61B4}"/>
</file>

<file path=customXml/itemProps2.xml><?xml version="1.0" encoding="utf-8"?>
<ds:datastoreItem xmlns:ds="http://schemas.openxmlformats.org/officeDocument/2006/customXml" ds:itemID="{DF1847D7-E9C1-43C3-815E-E57839A0FE8E}">
  <ds:schemaRefs>
    <ds:schemaRef ds:uri="http://schemas.microsoft.com/office/2006/metadata/properties"/>
    <ds:schemaRef ds:uri="35ff9230-48d6-4df4-96c7-ded98a488cdb"/>
    <ds:schemaRef ds:uri="http://schemas.microsoft.com/office/2006/documentManagement/types"/>
    <ds:schemaRef ds:uri="e58eaca8-f4da-4d53-a948-ecd7d12d3e4a"/>
    <ds:schemaRef ds:uri="http://purl.org/dc/terms/"/>
    <ds:schemaRef ds:uri="87778deb-af02-42e7-94a1-5a6bbe896bdb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c82cca38-21c0-4085-b597-6714eaf117dc"/>
  </ds:schemaRefs>
</ds:datastoreItem>
</file>

<file path=customXml/itemProps3.xml><?xml version="1.0" encoding="utf-8"?>
<ds:datastoreItem xmlns:ds="http://schemas.openxmlformats.org/officeDocument/2006/customXml" ds:itemID="{6133E7EE-3239-4554-A729-60C9733C5AA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7C9126A-DA63-42A8-B5E7-B53FCD1E44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 Udhardt</dc:creator>
  <cp:lastModifiedBy>Cornelia Küstner</cp:lastModifiedBy>
  <cp:revision>17</cp:revision>
  <dcterms:created xsi:type="dcterms:W3CDTF">2020-10-21T07:00:52Z</dcterms:created>
  <dcterms:modified xsi:type="dcterms:W3CDTF">2025-10-23T07:50:12Z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  <property fmtid="{D5CDD505-2E9C-101B-9397-08002B2CF9AE}" pid="10" name="Order">
    <vt:r8>16444600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